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76" autoAdjust="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E160-D443-486A-AE57-104848335EC7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E05EE-9776-41C8-AB31-B196769AFDD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773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269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9730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027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44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893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199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789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215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9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14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141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142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537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5 Verdsettingsformål, hvem verdsetter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415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5 Verdsettingsformål, hvem verdsetter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Beskrive – vanlig nå</a:t>
            </a:r>
          </a:p>
          <a:p>
            <a:pPr lvl="1"/>
            <a:r>
              <a:rPr lang="nb-NO" dirty="0"/>
              <a:t>Verdien settes ut fra det markedet </a:t>
            </a:r>
            <a:r>
              <a:rPr lang="nb-NO" i="1" dirty="0"/>
              <a:t>faktisk gir</a:t>
            </a:r>
          </a:p>
          <a:p>
            <a:r>
              <a:rPr lang="nb-NO" dirty="0"/>
              <a:t>Gi råd – vanlig før</a:t>
            </a:r>
          </a:p>
          <a:p>
            <a:pPr lvl="1"/>
            <a:r>
              <a:rPr lang="nb-NO" dirty="0"/>
              <a:t>Verdien ble satt til det takstmannen mente markedet </a:t>
            </a:r>
            <a:r>
              <a:rPr lang="nb-NO" i="1" dirty="0"/>
              <a:t>«burde» gi</a:t>
            </a:r>
          </a:p>
          <a:p>
            <a:pPr lvl="1"/>
            <a:r>
              <a:rPr lang="nb-NO" dirty="0"/>
              <a:t>Relevant ved vurdering av investeringsverdien</a:t>
            </a:r>
          </a:p>
          <a:p>
            <a:r>
              <a:rPr lang="nb-NO" dirty="0"/>
              <a:t>Følge regelverk – typisk juridisk bindende bestemmelser, f.eks.</a:t>
            </a:r>
          </a:p>
          <a:p>
            <a:pPr lvl="1"/>
            <a:r>
              <a:rPr lang="nb-NO" dirty="0"/>
              <a:t>Regnskapsformål</a:t>
            </a:r>
          </a:p>
          <a:p>
            <a:pPr lvl="1"/>
            <a:r>
              <a:rPr lang="nb-NO" dirty="0"/>
              <a:t>Rettslige situasjoner som ekspropriasjon, odel, jordskifte osv.</a:t>
            </a:r>
          </a:p>
        </p:txBody>
      </p:sp>
    </p:spTree>
    <p:extLst>
      <p:ext uri="{BB962C8B-B14F-4D97-AF65-F5344CB8AC3E}">
        <p14:creationId xmlns:p14="http://schemas.microsoft.com/office/powerpoint/2010/main" val="1850025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Formål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Bare verdien som er vesentlig</a:t>
            </a:r>
          </a:p>
          <a:p>
            <a:pPr lvl="1"/>
            <a:r>
              <a:rPr lang="nb-NO" dirty="0"/>
              <a:t>Dokumentasjonen av verdien kan være kortfattet</a:t>
            </a:r>
          </a:p>
          <a:p>
            <a:r>
              <a:rPr lang="nb-NO" dirty="0"/>
              <a:t>Grunnlag for leserens selvstendige verdsetting (f.eks. ved markedsføring)</a:t>
            </a:r>
          </a:p>
          <a:p>
            <a:pPr lvl="1"/>
            <a:r>
              <a:rPr lang="nb-NO" dirty="0" err="1"/>
              <a:t>Dokumentér</a:t>
            </a:r>
            <a:r>
              <a:rPr lang="nb-NO" dirty="0"/>
              <a:t> grunnlag og metode, slik at leseren selv kan gjøre egne vurderinger</a:t>
            </a:r>
          </a:p>
          <a:p>
            <a:r>
              <a:rPr lang="nb-NO" dirty="0"/>
              <a:t>Etter regelverk, f.eks. i domstolene</a:t>
            </a:r>
          </a:p>
          <a:p>
            <a:pPr lvl="1"/>
            <a:r>
              <a:rPr lang="nb-NO" dirty="0"/>
              <a:t>Dokumenter at regelverket er fulgt på korrekt måte</a:t>
            </a:r>
          </a:p>
        </p:txBody>
      </p:sp>
    </p:spTree>
    <p:extLst>
      <p:ext uri="{BB962C8B-B14F-4D97-AF65-F5344CB8AC3E}">
        <p14:creationId xmlns:p14="http://schemas.microsoft.com/office/powerpoint/2010/main" val="1469117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Hvem verdsetter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/>
              <a:t>Takstmenn</a:t>
            </a:r>
          </a:p>
          <a:p>
            <a:pPr lvl="1"/>
            <a:r>
              <a:rPr lang="nb-NO" dirty="0"/>
              <a:t>Ofte svært fokusert på fysiske forhold, mindre på «knippet av rettigheter»</a:t>
            </a:r>
          </a:p>
          <a:p>
            <a:pPr lvl="1"/>
            <a:r>
              <a:rPr lang="nb-NO" dirty="0"/>
              <a:t>Kan ha utfordringer med å gå fra fokus på fysisk tilstand til fokus på markedets vurderinger</a:t>
            </a:r>
          </a:p>
          <a:p>
            <a:r>
              <a:rPr lang="nb-NO" dirty="0"/>
              <a:t>Eiendomsmeglere</a:t>
            </a:r>
          </a:p>
          <a:p>
            <a:pPr lvl="1"/>
            <a:r>
              <a:rPr lang="nb-NO" dirty="0"/>
              <a:t>Fokus på marked, ikke fysisk tilstand. Bl.a. begrenset kompetanse på arealmåling</a:t>
            </a:r>
          </a:p>
          <a:p>
            <a:r>
              <a:rPr lang="nb-NO" dirty="0"/>
              <a:t>Økonomer – særlig på næringseiendom</a:t>
            </a:r>
          </a:p>
          <a:p>
            <a:r>
              <a:rPr lang="nb-NO" dirty="0"/>
              <a:t>Myndigheter </a:t>
            </a:r>
          </a:p>
          <a:p>
            <a:pPr lvl="1"/>
            <a:r>
              <a:rPr lang="nb-NO" dirty="0"/>
              <a:t>Eiendomsskatt, ligningsverdi, dokumentavgift osv. Ofte summarisk vurdering</a:t>
            </a:r>
          </a:p>
          <a:p>
            <a:r>
              <a:rPr lang="nb-NO" dirty="0"/>
              <a:t>Domstoler – skade-erstatning, festeavgift, </a:t>
            </a:r>
            <a:r>
              <a:rPr lang="nb-NO"/>
              <a:t>ekspropriasjon osv.</a:t>
            </a:r>
            <a:endParaRPr lang="nb-NO" dirty="0"/>
          </a:p>
          <a:p>
            <a:r>
              <a:rPr lang="nb-NO" dirty="0"/>
              <a:t>Datamaskiner – automatisert verdsetting</a:t>
            </a:r>
          </a:p>
        </p:txBody>
      </p:sp>
    </p:spTree>
    <p:extLst>
      <p:ext uri="{BB962C8B-B14F-4D97-AF65-F5344CB8AC3E}">
        <p14:creationId xmlns:p14="http://schemas.microsoft.com/office/powerpoint/2010/main" val="423281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202</Words>
  <Application>Microsoft Office PowerPoint</Application>
  <PresentationFormat>Widescreen</PresentationFormat>
  <Paragraphs>29</Paragraphs>
  <Slides>4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5 Verdsettingsformål, hvem verdsetter</vt:lpstr>
      <vt:lpstr>5 Verdsettingsformål, hvem verdsetter</vt:lpstr>
      <vt:lpstr>Formål</vt:lpstr>
      <vt:lpstr>Hvem verdsetter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Sammenligningsmetoden</dc:title>
  <dc:creator>Sølve Bærug</dc:creator>
  <cp:lastModifiedBy>Eli Valheim</cp:lastModifiedBy>
  <cp:revision>6</cp:revision>
  <dcterms:created xsi:type="dcterms:W3CDTF">2017-06-21T06:35:29Z</dcterms:created>
  <dcterms:modified xsi:type="dcterms:W3CDTF">2017-06-27T11:14:36Z</dcterms:modified>
</cp:coreProperties>
</file>